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A13A5-9E33-3486-336D-DBFF80AA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D35172-E4B0-3B33-8023-7B1AE8786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F7FD26-1340-2109-A1E9-423FA022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74CF0-BF7E-8D45-F89F-063D299F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F5FB2-5D3D-7C83-A431-D1A2F21F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92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DBEB7-7F14-8669-F0E1-270F81F3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522FCF-6B54-1EDF-EE93-12C191336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B0C95E-EFBE-3139-2EB3-901988F4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7142E5-A94F-B25D-A567-FE708D05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0C266-4E16-1C15-1DE6-755C075D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68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902311-D743-92FC-2CD5-605EB6F87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ECE1AC-976B-09B7-56D2-797D24F69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A30443-DF95-B040-2EB3-8B1BCED3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0C3D9D-D7ED-3726-8562-604F878B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0B503C-D0F4-2D76-B476-7EE12A2DA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42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ED3CC-81F1-E374-DC2A-527C1BD0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6886C-6329-B863-670D-8538AB35B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A8FC0-60E9-890F-E2D8-949CAF29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443E39-C384-43BA-D77A-BE2DBBC7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F8FA1D-3C0C-80B1-ABE8-6F423722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97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D3348-A272-8FB6-0FC2-7DE75783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60B782-7C1F-56AB-A20A-57B6637B8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C806E-AD40-3C89-A52F-82B5958C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091D24-20E4-3E08-4B94-EC0EEDB7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2B813F-41CC-068A-2A03-0DC3FE2E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9F999-79AC-FCF8-DA54-370EF0E3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0BBFD-776F-1096-CD46-D91293543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EC2AA6-CAEA-A54E-8647-2D308707A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5C16AC-59F4-EEDC-2AFF-28C1B7F1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A3A9A7-68F1-DECF-C8B5-461CE26E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7819A-968F-9C8C-EB34-D4F98FB5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75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5095F-36C6-A86D-96F9-A149D891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3E89E9-AE7C-8B63-F074-140CA68C2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CA73E3-A599-9867-1D6E-F5CC52ADE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3C0B8D-DD39-06A4-61F3-C1FB8C7DA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7DB0CE-CADE-8616-F1F8-9B4757439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63BB64E-B56E-B4D4-0A37-93EF7815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C19646-1142-7607-3589-4CDE715D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915B75-B72D-06FB-F05D-01D04E20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57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5C8A3-ACB5-6464-1249-B7BAD858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CA57AD-47D2-38CD-4E3E-B6E8926F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C70021-5EB7-CADA-4DDF-C611EE08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B3CEAE-D9E8-F0B1-F8A3-9C29A5BF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86171E-E7C2-0E99-F7F4-DE66A3FC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F2DF23-1D84-D522-A6FF-71A11C80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1828A2-6D44-6EFD-D8CA-1127DE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7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B12DF1-8824-0E69-C03E-5773517A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74D10-6D91-10B4-C844-34D17F486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EDF018-9F9B-2509-8FEE-E06A0FB0D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3C022E-BD2D-5394-6202-244C8E1D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1D05E2-539C-4CBB-CD3E-E9EB89F2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8E3808-408B-66A8-34AE-119166B6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7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583E9-D357-9BF4-17CE-88684B18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439934-076E-A58A-A3D4-1096BA9A7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EE90DB-F700-8B6A-EF1E-E90341449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8B759A-4E2D-86D7-86D0-52C18822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0B1A32-D2F4-D339-14A8-9F9968A6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C8872A-6A13-E10B-CBDB-58472E7B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3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4BAD3A-2BA0-B2B3-7BAB-8791E3DE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E9F842-1174-C5E4-8D66-BFE3EE7CA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96B30D-3CB8-8AE6-778B-51F5FC258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2B38CF-408D-9E46-8BA5-47462F45C0D6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04C6CD-D2CB-4217-F261-0371C6195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BDB6C-164E-7D96-BC45-35AABE935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0CADF0-BAC4-7E48-A9A5-91708943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62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package" Target="../embeddings/Feuille_de_calcul_Microsoft_Excel.xls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Feuille_de_calcul_Microsoft_Excel2.xlsx"/><Relationship Id="rId5" Type="http://schemas.openxmlformats.org/officeDocument/2006/relationships/image" Target="../media/image2.emf"/><Relationship Id="rId4" Type="http://schemas.openxmlformats.org/officeDocument/2006/relationships/package" Target="../embeddings/Feuille_de_calcul_Microsoft_Excel1.xls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Feuille_de_calcul_Microsoft_Excel6.xlsx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package" Target="../embeddings/Feuille_de_calcul_Microsoft_Excel3.xls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Feuille_de_calcul_Microsoft_Excel5.xlsx"/><Relationship Id="rId5" Type="http://schemas.openxmlformats.org/officeDocument/2006/relationships/image" Target="../media/image6.emf"/><Relationship Id="rId10" Type="http://schemas.openxmlformats.org/officeDocument/2006/relationships/image" Target="../media/image4.png"/><Relationship Id="rId4" Type="http://schemas.openxmlformats.org/officeDocument/2006/relationships/package" Target="../embeddings/Feuille_de_calcul_Microsoft_Excel4.xlsx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Feuille_de_calcul_Microsoft_Excel7.xls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package" Target="../embeddings/Feuille_de_calcul_Microsoft_Excel8.xls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Feuille_de_calcul_Microsoft_Excel10.xlsx"/><Relationship Id="rId5" Type="http://schemas.openxmlformats.org/officeDocument/2006/relationships/image" Target="../media/image11.emf"/><Relationship Id="rId4" Type="http://schemas.openxmlformats.org/officeDocument/2006/relationships/package" Target="../embeddings/Feuille_de_calcul_Microsoft_Excel9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4DE7DAEC-98E1-B8F0-0E05-DD709A0FD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37198"/>
              </p:ext>
            </p:extLst>
          </p:nvPr>
        </p:nvGraphicFramePr>
        <p:xfrm>
          <a:off x="8233540" y="2514818"/>
          <a:ext cx="2514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2" imgW="2514600" imgH="2108200" progId="Excel.Sheet.12">
                  <p:embed/>
                </p:oleObj>
              </mc:Choice>
              <mc:Fallback>
                <p:oleObj name="Feuille de calcul" r:id="rId2" imgW="2514600" imgH="2108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33540" y="2514818"/>
                        <a:ext cx="251460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>
            <a:extLst>
              <a:ext uri="{FF2B5EF4-FFF2-40B4-BE49-F238E27FC236}">
                <a16:creationId xmlns:a16="http://schemas.microsoft.com/office/drawing/2014/main" id="{D1C0DD18-3B66-2C73-D2A7-9C834A1528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003150"/>
              </p:ext>
            </p:extLst>
          </p:nvPr>
        </p:nvGraphicFramePr>
        <p:xfrm>
          <a:off x="4717830" y="2514818"/>
          <a:ext cx="251460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4" imgW="2514600" imgH="2298700" progId="Excel.Sheet.12">
                  <p:embed/>
                </p:oleObj>
              </mc:Choice>
              <mc:Fallback>
                <p:oleObj name="Feuille de calcul" r:id="rId4" imgW="2514600" imgH="2298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7830" y="2514818"/>
                        <a:ext cx="2514600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:a16="http://schemas.microsoft.com/office/drawing/2014/main" id="{7B955BE6-DEFC-5E2C-D602-C2AD1C68AE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211419"/>
              </p:ext>
            </p:extLst>
          </p:nvPr>
        </p:nvGraphicFramePr>
        <p:xfrm>
          <a:off x="1202120" y="2526095"/>
          <a:ext cx="2514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6" imgW="2514600" imgH="2108200" progId="Excel.Sheet.12">
                  <p:embed/>
                </p:oleObj>
              </mc:Choice>
              <mc:Fallback>
                <p:oleObj name="Feuille de calcul" r:id="rId6" imgW="2514600" imgH="2108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02120" y="2526095"/>
                        <a:ext cx="251460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97AEBAD0-46B3-8423-CE28-C74B3F711CFE}"/>
              </a:ext>
            </a:extLst>
          </p:cNvPr>
          <p:cNvSpPr txBox="1"/>
          <p:nvPr/>
        </p:nvSpPr>
        <p:spPr>
          <a:xfrm>
            <a:off x="430925" y="399393"/>
            <a:ext cx="52131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/>
              <a:t>Jeudi 6 Juin</a:t>
            </a:r>
          </a:p>
          <a:p>
            <a:endParaRPr lang="fr-FR" sz="3200" b="1" dirty="0"/>
          </a:p>
          <a:p>
            <a:r>
              <a:rPr lang="fr-FR" sz="3200" b="1" dirty="0"/>
              <a:t>Training Street Femme U17</a:t>
            </a:r>
          </a:p>
        </p:txBody>
      </p:sp>
      <p:pic>
        <p:nvPicPr>
          <p:cNvPr id="16" name="Image 15" descr="Une image contenant signe, photo, assis, trafic&#10;&#10;Description générée automatiquement">
            <a:extLst>
              <a:ext uri="{FF2B5EF4-FFF2-40B4-BE49-F238E27FC236}">
                <a16:creationId xmlns:a16="http://schemas.microsoft.com/office/drawing/2014/main" id="{4A8BEBDC-4348-E28C-E4BA-E027D7A9B3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67" y="235837"/>
            <a:ext cx="1805645" cy="1794772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B1F2728B-7B09-86C1-4AE3-A80FDE68285A}"/>
              </a:ext>
            </a:extLst>
          </p:cNvPr>
          <p:cNvSpPr txBox="1"/>
          <p:nvPr/>
        </p:nvSpPr>
        <p:spPr>
          <a:xfrm>
            <a:off x="237796" y="6135441"/>
            <a:ext cx="347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19h10 - 19h30 : Riders meeting</a:t>
            </a:r>
          </a:p>
          <a:p>
            <a:r>
              <a:rPr lang="fr-FR" sz="1600" i="1" dirty="0"/>
              <a:t>20h45 - 22h : session libre</a:t>
            </a:r>
          </a:p>
        </p:txBody>
      </p:sp>
    </p:spTree>
    <p:extLst>
      <p:ext uri="{BB962C8B-B14F-4D97-AF65-F5344CB8AC3E}">
        <p14:creationId xmlns:p14="http://schemas.microsoft.com/office/powerpoint/2010/main" val="272596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97AEBAD0-46B3-8423-CE28-C74B3F711CFE}"/>
              </a:ext>
            </a:extLst>
          </p:cNvPr>
          <p:cNvSpPr txBox="1"/>
          <p:nvPr/>
        </p:nvSpPr>
        <p:spPr>
          <a:xfrm>
            <a:off x="430925" y="399393"/>
            <a:ext cx="52131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/>
              <a:t>Jeudi 6 Juin</a:t>
            </a:r>
          </a:p>
          <a:p>
            <a:endParaRPr lang="fr-FR" sz="3200" b="1" dirty="0"/>
          </a:p>
          <a:p>
            <a:r>
              <a:rPr lang="fr-FR" sz="3200" b="1" dirty="0"/>
              <a:t>Training Street Homme U17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E06889F3-6E0A-F4B0-466D-ED1855C553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832074"/>
              </p:ext>
            </p:extLst>
          </p:nvPr>
        </p:nvGraphicFramePr>
        <p:xfrm>
          <a:off x="408584" y="2514818"/>
          <a:ext cx="25146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2" imgW="2514600" imgH="3060700" progId="Excel.Sheet.12">
                  <p:embed/>
                </p:oleObj>
              </mc:Choice>
              <mc:Fallback>
                <p:oleObj name="Feuille de calcul" r:id="rId2" imgW="25146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8584" y="2514818"/>
                        <a:ext cx="25146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FE26E9F8-A5F4-1ABF-35DA-03C18460C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47902"/>
              </p:ext>
            </p:extLst>
          </p:nvPr>
        </p:nvGraphicFramePr>
        <p:xfrm>
          <a:off x="3361996" y="2514818"/>
          <a:ext cx="25146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4" imgW="2514600" imgH="3060700" progId="Excel.Sheet.12">
                  <p:embed/>
                </p:oleObj>
              </mc:Choice>
              <mc:Fallback>
                <p:oleObj name="Feuille de calcul" r:id="rId4" imgW="25146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1996" y="2514818"/>
                        <a:ext cx="25146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B502C7B3-C477-94C8-37E2-CD3643220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8064"/>
              </p:ext>
            </p:extLst>
          </p:nvPr>
        </p:nvGraphicFramePr>
        <p:xfrm>
          <a:off x="6315406" y="2514818"/>
          <a:ext cx="2514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6" imgW="2514600" imgH="2870200" progId="Excel.Sheet.12">
                  <p:embed/>
                </p:oleObj>
              </mc:Choice>
              <mc:Fallback>
                <p:oleObj name="Feuille de calcul" r:id="rId6" imgW="2514600" imgH="2870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15406" y="2514818"/>
                        <a:ext cx="25146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F3689BED-977D-974D-19F9-CE33FC1B5D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853099"/>
              </p:ext>
            </p:extLst>
          </p:nvPr>
        </p:nvGraphicFramePr>
        <p:xfrm>
          <a:off x="9268816" y="2514818"/>
          <a:ext cx="2514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8" imgW="2514600" imgH="2870200" progId="Excel.Sheet.12">
                  <p:embed/>
                </p:oleObj>
              </mc:Choice>
              <mc:Fallback>
                <p:oleObj name="Feuille de calcul" r:id="rId8" imgW="2514600" imgH="2870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68816" y="2514818"/>
                        <a:ext cx="25146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 11" descr="Une image contenant signe, photo, assis, trafic&#10;&#10;Description générée automatiquement">
            <a:extLst>
              <a:ext uri="{FF2B5EF4-FFF2-40B4-BE49-F238E27FC236}">
                <a16:creationId xmlns:a16="http://schemas.microsoft.com/office/drawing/2014/main" id="{76E669E2-E5BA-1B98-542C-2C92E6F358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67" y="235837"/>
            <a:ext cx="1805645" cy="179477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8C293AD-4AA4-92B2-DBDC-5CD78BF75F46}"/>
              </a:ext>
            </a:extLst>
          </p:cNvPr>
          <p:cNvSpPr txBox="1"/>
          <p:nvPr/>
        </p:nvSpPr>
        <p:spPr>
          <a:xfrm>
            <a:off x="237796" y="6135441"/>
            <a:ext cx="347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19h10 - 19h30 : Riders meeting</a:t>
            </a:r>
          </a:p>
          <a:p>
            <a:r>
              <a:rPr lang="fr-FR" sz="1600" i="1" dirty="0"/>
              <a:t>20h45 - 22h : session libre</a:t>
            </a:r>
          </a:p>
        </p:txBody>
      </p:sp>
    </p:spTree>
    <p:extLst>
      <p:ext uri="{BB962C8B-B14F-4D97-AF65-F5344CB8AC3E}">
        <p14:creationId xmlns:p14="http://schemas.microsoft.com/office/powerpoint/2010/main" val="17223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97AEBAD0-46B3-8423-CE28-C74B3F711CFE}"/>
              </a:ext>
            </a:extLst>
          </p:cNvPr>
          <p:cNvSpPr txBox="1"/>
          <p:nvPr/>
        </p:nvSpPr>
        <p:spPr>
          <a:xfrm>
            <a:off x="430925" y="399393"/>
            <a:ext cx="52131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/>
              <a:t>Jeudi 6 Juin</a:t>
            </a:r>
          </a:p>
          <a:p>
            <a:endParaRPr lang="fr-FR" sz="3200" b="1" dirty="0"/>
          </a:p>
          <a:p>
            <a:r>
              <a:rPr lang="fr-FR" sz="3200" b="1" dirty="0"/>
              <a:t>Training Street Femme +17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60A2B669-4B06-3C5B-B550-512CE3192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027392"/>
              </p:ext>
            </p:extLst>
          </p:nvPr>
        </p:nvGraphicFramePr>
        <p:xfrm>
          <a:off x="4838700" y="2546349"/>
          <a:ext cx="25146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2" imgW="2514600" imgH="2489200" progId="Excel.Sheet.12">
                  <p:embed/>
                </p:oleObj>
              </mc:Choice>
              <mc:Fallback>
                <p:oleObj name="Feuille de calcul" r:id="rId2" imgW="2514600" imgH="2489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38700" y="2546349"/>
                        <a:ext cx="2514600" cy="248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 3" descr="Une image contenant signe, photo, assis, trafic&#10;&#10;Description générée automatiquement">
            <a:extLst>
              <a:ext uri="{FF2B5EF4-FFF2-40B4-BE49-F238E27FC236}">
                <a16:creationId xmlns:a16="http://schemas.microsoft.com/office/drawing/2014/main" id="{1841252C-4561-E732-91D4-D3BE8E440A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67" y="235837"/>
            <a:ext cx="1805645" cy="17947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2AD265B-5ABE-79DC-4A11-1C9FEDD69B9D}"/>
              </a:ext>
            </a:extLst>
          </p:cNvPr>
          <p:cNvSpPr txBox="1"/>
          <p:nvPr/>
        </p:nvSpPr>
        <p:spPr>
          <a:xfrm>
            <a:off x="237796" y="6135441"/>
            <a:ext cx="347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19h10 - 19h30 : Riders meeting</a:t>
            </a:r>
          </a:p>
          <a:p>
            <a:r>
              <a:rPr lang="fr-FR" sz="1600" i="1" dirty="0"/>
              <a:t>20h45 - 22h : session libre</a:t>
            </a:r>
          </a:p>
        </p:txBody>
      </p:sp>
    </p:spTree>
    <p:extLst>
      <p:ext uri="{BB962C8B-B14F-4D97-AF65-F5344CB8AC3E}">
        <p14:creationId xmlns:p14="http://schemas.microsoft.com/office/powerpoint/2010/main" val="299087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97AEBAD0-46B3-8423-CE28-C74B3F711CFE}"/>
              </a:ext>
            </a:extLst>
          </p:cNvPr>
          <p:cNvSpPr txBox="1"/>
          <p:nvPr/>
        </p:nvSpPr>
        <p:spPr>
          <a:xfrm>
            <a:off x="430925" y="399393"/>
            <a:ext cx="52131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/>
              <a:t>Jeudi 6 Juin</a:t>
            </a:r>
          </a:p>
          <a:p>
            <a:endParaRPr lang="fr-FR" sz="3200" b="1" dirty="0"/>
          </a:p>
          <a:p>
            <a:r>
              <a:rPr lang="fr-FR" sz="3200" b="1" dirty="0"/>
              <a:t>Training Street Homme +17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A03EFB8-A29D-F19C-F18A-2A89D8A85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20082"/>
              </p:ext>
            </p:extLst>
          </p:nvPr>
        </p:nvGraphicFramePr>
        <p:xfrm>
          <a:off x="1202120" y="2514818"/>
          <a:ext cx="25146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2" imgW="2514600" imgH="3060700" progId="Excel.Sheet.12">
                  <p:embed/>
                </p:oleObj>
              </mc:Choice>
              <mc:Fallback>
                <p:oleObj name="Feuille de calcul" r:id="rId2" imgW="25146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2120" y="2514818"/>
                        <a:ext cx="25146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8C163A85-497E-EAEC-2162-915FCF2414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40438"/>
              </p:ext>
            </p:extLst>
          </p:nvPr>
        </p:nvGraphicFramePr>
        <p:xfrm>
          <a:off x="4717830" y="2514818"/>
          <a:ext cx="25146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4" imgW="2514600" imgH="3060700" progId="Excel.Sheet.12">
                  <p:embed/>
                </p:oleObj>
              </mc:Choice>
              <mc:Fallback>
                <p:oleObj name="Feuille de calcul" r:id="rId4" imgW="25146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7830" y="2514818"/>
                        <a:ext cx="25146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B8B5B4F7-06E8-6C39-2BDC-C6AA62C358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371089"/>
              </p:ext>
            </p:extLst>
          </p:nvPr>
        </p:nvGraphicFramePr>
        <p:xfrm>
          <a:off x="8233540" y="2514818"/>
          <a:ext cx="2514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6" imgW="2514600" imgH="2870200" progId="Excel.Sheet.12">
                  <p:embed/>
                </p:oleObj>
              </mc:Choice>
              <mc:Fallback>
                <p:oleObj name="Feuille de calcul" r:id="rId6" imgW="2514600" imgH="2870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33540" y="2514818"/>
                        <a:ext cx="25146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7" descr="Une image contenant signe, photo, assis, trafic&#10;&#10;Description générée automatiquement">
            <a:extLst>
              <a:ext uri="{FF2B5EF4-FFF2-40B4-BE49-F238E27FC236}">
                <a16:creationId xmlns:a16="http://schemas.microsoft.com/office/drawing/2014/main" id="{08F5DA12-181E-A4AA-7CEB-9B8F3C52A1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67" y="235837"/>
            <a:ext cx="1805645" cy="179477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206920C-9AE8-8267-BD04-D00E58FBBBCF}"/>
              </a:ext>
            </a:extLst>
          </p:cNvPr>
          <p:cNvSpPr txBox="1"/>
          <p:nvPr/>
        </p:nvSpPr>
        <p:spPr>
          <a:xfrm>
            <a:off x="237796" y="6135441"/>
            <a:ext cx="347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19h10 - 19h30 : Riders meeting</a:t>
            </a:r>
          </a:p>
          <a:p>
            <a:r>
              <a:rPr lang="fr-FR" sz="1600" i="1" dirty="0"/>
              <a:t>20h45 - 22h : session libre</a:t>
            </a:r>
          </a:p>
        </p:txBody>
      </p:sp>
    </p:spTree>
    <p:extLst>
      <p:ext uri="{BB962C8B-B14F-4D97-AF65-F5344CB8AC3E}">
        <p14:creationId xmlns:p14="http://schemas.microsoft.com/office/powerpoint/2010/main" val="4216519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Macintosh PowerPoint</Application>
  <PresentationFormat>Grand écran</PresentationFormat>
  <Paragraphs>20</Paragraphs>
  <Slides>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Feuille de calcul Microsoft Excel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CABARET</dc:creator>
  <cp:lastModifiedBy>David CABARET</cp:lastModifiedBy>
  <cp:revision>1</cp:revision>
  <dcterms:created xsi:type="dcterms:W3CDTF">2024-06-03T21:17:53Z</dcterms:created>
  <dcterms:modified xsi:type="dcterms:W3CDTF">2024-06-03T21:29:43Z</dcterms:modified>
</cp:coreProperties>
</file>